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1" d="100"/>
          <a:sy n="51" d="100"/>
        </p:scale>
        <p:origin x="-96" y="3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1CD81-8EB2-4543-9E72-1F8E2DD448F1}" type="datetimeFigureOut">
              <a:rPr lang="it-IT" smtClean="0"/>
              <a:pPr/>
              <a:t>13/05/2009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A4138-0CBA-49FC-AC1A-338AC819680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A4138-0CBA-49FC-AC1A-338AC819680E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BB76-8924-448E-87F7-246657AEDB06}" type="datetimeFigureOut">
              <a:rPr lang="it-IT" smtClean="0"/>
              <a:pPr/>
              <a:t>13/05/2009</a:t>
            </a:fld>
            <a:endParaRPr lang="it-IT" dirty="0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F966-FC6D-4CC2-8F1E-C58E69729CB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BB76-8924-448E-87F7-246657AEDB06}" type="datetimeFigureOut">
              <a:rPr lang="it-IT" smtClean="0"/>
              <a:pPr/>
              <a:t>13/05/2009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F966-FC6D-4CC2-8F1E-C58E69729CB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BB76-8924-448E-87F7-246657AEDB06}" type="datetimeFigureOut">
              <a:rPr lang="it-IT" smtClean="0"/>
              <a:pPr/>
              <a:t>13/05/2009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F966-FC6D-4CC2-8F1E-C58E69729CB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BB76-8924-448E-87F7-246657AEDB06}" type="datetimeFigureOut">
              <a:rPr lang="it-IT" smtClean="0"/>
              <a:pPr/>
              <a:t>13/05/2009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F966-FC6D-4CC2-8F1E-C58E69729CB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BB76-8924-448E-87F7-246657AEDB06}" type="datetimeFigureOut">
              <a:rPr lang="it-IT" smtClean="0"/>
              <a:pPr/>
              <a:t>13/05/2009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F966-FC6D-4CC2-8F1E-C58E69729CB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BB76-8924-448E-87F7-246657AEDB06}" type="datetimeFigureOut">
              <a:rPr lang="it-IT" smtClean="0"/>
              <a:pPr/>
              <a:t>13/05/2009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F966-FC6D-4CC2-8F1E-C58E69729CB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BB76-8924-448E-87F7-246657AEDB06}" type="datetimeFigureOut">
              <a:rPr lang="it-IT" smtClean="0"/>
              <a:pPr/>
              <a:t>13/05/2009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F966-FC6D-4CC2-8F1E-C58E69729CB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BB76-8924-448E-87F7-246657AEDB06}" type="datetimeFigureOut">
              <a:rPr lang="it-IT" smtClean="0"/>
              <a:pPr/>
              <a:t>13/05/2009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F966-FC6D-4CC2-8F1E-C58E69729CB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BB76-8924-448E-87F7-246657AEDB06}" type="datetimeFigureOut">
              <a:rPr lang="it-IT" smtClean="0"/>
              <a:pPr/>
              <a:t>13/05/2009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F966-FC6D-4CC2-8F1E-C58E69729CB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BB76-8924-448E-87F7-246657AEDB06}" type="datetimeFigureOut">
              <a:rPr lang="it-IT" smtClean="0"/>
              <a:pPr/>
              <a:t>13/05/2009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F966-FC6D-4CC2-8F1E-C58E69729CB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BB76-8924-448E-87F7-246657AEDB06}" type="datetimeFigureOut">
              <a:rPr lang="it-IT" smtClean="0"/>
              <a:pPr/>
              <a:t>13/05/2009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55F966-FC6D-4CC2-8F1E-C58E69729CB1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dirty="0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1BBB76-8924-448E-87F7-246657AEDB06}" type="datetimeFigureOut">
              <a:rPr lang="it-IT" smtClean="0"/>
              <a:pPr/>
              <a:t>13/05/2009</a:t>
            </a:fld>
            <a:endParaRPr lang="it-IT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55F966-FC6D-4CC2-8F1E-C58E69729CB1}" type="slidenum">
              <a:rPr lang="it-IT" smtClean="0"/>
              <a:pPr/>
              <a:t>‹N›</a:t>
            </a:fld>
            <a:endParaRPr lang="it-IT" dirty="0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http://www.ciccarellinoleggio.it/gallery/images/mise%20en%20pla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714488"/>
            <a:ext cx="6469204" cy="4857784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857224" y="3571876"/>
            <a:ext cx="12858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Forchetta da dx a sx: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1-da II o da </a:t>
            </a:r>
            <a:r>
              <a:rPr lang="it-IT" sz="1400" smtClean="0">
                <a:latin typeface="Times New Roman" pitchFamily="18" charset="0"/>
                <a:cs typeface="Times New Roman" pitchFamily="18" charset="0"/>
              </a:rPr>
              <a:t>pesce(con </a:t>
            </a:r>
            <a:r>
              <a:rPr lang="it-IT" sz="1400" smtClean="0">
                <a:latin typeface="Times New Roman" pitchFamily="18" charset="0"/>
                <a:cs typeface="Times New Roman" pitchFamily="18" charset="0"/>
              </a:rPr>
              <a:t>scanalatura in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mezzo)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2-da I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3-da antipasto piccola</a:t>
            </a:r>
            <a:endParaRPr lang="it-IT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Forma 8"/>
          <p:cNvCxnSpPr>
            <a:stCxn id="7" idx="0"/>
          </p:cNvCxnSpPr>
          <p:nvPr/>
        </p:nvCxnSpPr>
        <p:spPr>
          <a:xfrm rot="16200000" flipH="1">
            <a:off x="1750199" y="3321843"/>
            <a:ext cx="357190" cy="857256"/>
          </a:xfrm>
          <a:prstGeom prst="bentConnector4">
            <a:avLst>
              <a:gd name="adj1" fmla="val -64000"/>
              <a:gd name="adj2" fmla="val 875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285720" y="1428736"/>
            <a:ext cx="17859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Piattino pane con coltellino da burro,salvietta</a:t>
            </a:r>
            <a:endParaRPr lang="it-IT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Connettore 2 14"/>
          <p:cNvCxnSpPr>
            <a:stCxn id="13" idx="2"/>
          </p:cNvCxnSpPr>
          <p:nvPr/>
        </p:nvCxnSpPr>
        <p:spPr>
          <a:xfrm rot="16200000" flipH="1">
            <a:off x="1351572" y="1994522"/>
            <a:ext cx="404344" cy="7500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4000496" y="3786190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Tovagliolo di prima</a:t>
            </a:r>
            <a:endParaRPr lang="it-IT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214678" y="214290"/>
            <a:ext cx="25003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Posate da dessert, dal basso verso l’alto: 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1-coltellino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2-forchettina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3-cucchiaio da  dessert o paletta da gelato(tagliata in cima)</a:t>
            </a:r>
            <a:endParaRPr lang="it-IT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Connettore 2 18"/>
          <p:cNvCxnSpPr>
            <a:stCxn id="17" idx="2"/>
          </p:cNvCxnSpPr>
          <p:nvPr/>
        </p:nvCxnSpPr>
        <p:spPr>
          <a:xfrm rot="16200000" flipH="1">
            <a:off x="4246506" y="1817621"/>
            <a:ext cx="472393" cy="35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7286612" y="2214554"/>
            <a:ext cx="18573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Da sx a dx=</a:t>
            </a:r>
            <a:endParaRPr lang="it-IT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1-coltello da  II o coltello da filetto(a punta)o paletta da pesce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2-coltello da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I(pasticci,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Crêpes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)o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cucchiaio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3-coltello da antipasto piccolo </a:t>
            </a:r>
            <a:endParaRPr lang="it-IT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Forma 21"/>
          <p:cNvCxnSpPr/>
          <p:nvPr/>
        </p:nvCxnSpPr>
        <p:spPr>
          <a:xfrm rot="10800000" flipV="1">
            <a:off x="7358082" y="4429132"/>
            <a:ext cx="1071570" cy="1428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75</Words>
  <Application>Microsoft Office PowerPoint</Application>
  <PresentationFormat>Presentazione su schermo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Equinozio</vt:lpstr>
      <vt:lpstr>Diapositiva 1</vt:lpstr>
    </vt:vector>
  </TitlesOfParts>
  <Company>dolomieu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s0014</dc:creator>
  <cp:lastModifiedBy>ale stullfa</cp:lastModifiedBy>
  <cp:revision>7</cp:revision>
  <dcterms:created xsi:type="dcterms:W3CDTF">2009-04-29T06:52:27Z</dcterms:created>
  <dcterms:modified xsi:type="dcterms:W3CDTF">2009-05-13T08:42:15Z</dcterms:modified>
</cp:coreProperties>
</file>